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Lst>
  <p:sldSz cy="5143500" cx="9144000"/>
  <p:notesSz cx="6858000" cy="9144000"/>
  <p:embeddedFontLst>
    <p:embeddedFont>
      <p:font typeface="Roboto"/>
      <p:regular r:id="rId188"/>
      <p:bold r:id="rId189"/>
      <p:italic r:id="rId190"/>
      <p:boldItalic r:id="rId1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13D6146-1816-4B00-8613-AB79DF5D984D}">
  <a:tblStyle styleId="{B13D6146-1816-4B00-8613-AB79DF5D984D}"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Robo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91" Type="http://schemas.openxmlformats.org/officeDocument/2006/relationships/font" Target="fonts/Roboto-boldItalic.fntdata"/><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89" Type="http://schemas.openxmlformats.org/officeDocument/2006/relationships/font" Target="fonts/Roboto-bold.fntdata"/><Relationship Id="rId100" Type="http://schemas.openxmlformats.org/officeDocument/2006/relationships/slide" Target="slides/slide94.xml"/><Relationship Id="rId188" Type="http://schemas.openxmlformats.org/officeDocument/2006/relationships/font" Target="fonts/Robo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75c1ab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75c1ab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75c1aba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75c1aba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1bfa0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1bfa03f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a1c83fd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a1c83fd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png"/><Relationship Id="rId4"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png"/><Relationship Id="rId4" Type="http://schemas.openxmlformats.org/officeDocument/2006/relationships/hyperlink" Target="https://www.pyimagesearch.com/2015/02/02/just-open-sourced-personal-imutils-package-series-opencv-convenience-function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image" Target="../media/image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2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2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2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 Id="rId4" Type="http://schemas.openxmlformats.org/officeDocument/2006/relationships/image" Target="../media/image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png"/><Relationship Id="rId4" Type="http://schemas.openxmlformats.org/officeDocument/2006/relationships/image" Target="../media/image2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png"/><Relationship Id="rId4" Type="http://schemas.openxmlformats.org/officeDocument/2006/relationships/image" Target="../media/image2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2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image" Target="../media/image3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hyperlink" Target="https://www.kaggle.com/moltean/fruits" TargetMode="External"/><Relationship Id="rId5" Type="http://schemas.openxmlformats.org/officeDocument/2006/relationships/image" Target="../media/image1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UCLA CS168 - 2019</a:t>
            </a:r>
            <a:endParaRPr>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21" name="Google Shape;121;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 name="Google Shape;122;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 (List)</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layers in the neural network may alternately be specified as a list in a sequential order which is passed as a parameter when instantiating the Sequential class object.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23" name="Google Shape;123;p22"/>
          <p:cNvGraphicFramePr/>
          <p:nvPr/>
        </p:nvGraphicFramePr>
        <p:xfrm>
          <a:off x="2198875" y="2822675"/>
          <a:ext cx="3000000" cy="3000000"/>
        </p:xfrm>
        <a:graphic>
          <a:graphicData uri="http://schemas.openxmlformats.org/drawingml/2006/table">
            <a:tbl>
              <a:tblPr>
                <a:noFill/>
                <a:tableStyleId>{B13D6146-1816-4B00-8613-AB79DF5D984D}</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2"/>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852" name="Google Shape;852;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53" name="Google Shape;853;p1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54" name="Google Shape;854;p112"/>
          <p:cNvGraphicFramePr/>
          <p:nvPr/>
        </p:nvGraphicFramePr>
        <p:xfrm>
          <a:off x="505550" y="21079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860" name="Google Shape;860;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61" name="Google Shape;861;p1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867" name="Google Shape;867;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69" name="Google Shape;869;p114"/>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875" name="Google Shape;875;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77" name="Google Shape;877;p115"/>
          <p:cNvGraphicFramePr/>
          <p:nvPr/>
        </p:nvGraphicFramePr>
        <p:xfrm>
          <a:off x="505550" y="21079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883" name="Google Shape;883;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84" name="Google Shape;884;p1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85" name="Google Shape;885;p116"/>
          <p:cNvGraphicFramePr/>
          <p:nvPr/>
        </p:nvGraphicFramePr>
        <p:xfrm>
          <a:off x="558575" y="20161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891" name="Google Shape;891;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93" name="Google Shape;893;p117"/>
          <p:cNvGraphicFramePr/>
          <p:nvPr/>
        </p:nvGraphicFramePr>
        <p:xfrm>
          <a:off x="546825" y="188058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899" name="Google Shape;899;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00" name="Google Shape;900;p1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01" name="Google Shape;901;p118"/>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907" name="Google Shape;907;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908" name="Google Shape;908;p1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09" name="Google Shape;909;p119"/>
          <p:cNvGraphicFramePr/>
          <p:nvPr/>
        </p:nvGraphicFramePr>
        <p:xfrm>
          <a:off x="552675" y="2991713"/>
          <a:ext cx="3000000" cy="3000000"/>
        </p:xfrm>
        <a:graphic>
          <a:graphicData uri="http://schemas.openxmlformats.org/drawingml/2006/table">
            <a:tbl>
              <a:tblPr>
                <a:noFill/>
                <a:tableStyleId>{B13D6146-1816-4B00-8613-AB79DF5D984D}</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910" name="Google Shape;910;p119"/>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916" name="Google Shape;916;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17" name="Google Shape;917;p1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18" name="Google Shape;918;p120"/>
          <p:cNvGraphicFramePr/>
          <p:nvPr/>
        </p:nvGraphicFramePr>
        <p:xfrm>
          <a:off x="546800" y="2119738"/>
          <a:ext cx="3000000" cy="3000000"/>
        </p:xfrm>
        <a:graphic>
          <a:graphicData uri="http://schemas.openxmlformats.org/drawingml/2006/table">
            <a:tbl>
              <a:tblPr>
                <a:noFill/>
                <a:tableStyleId>{B13D6146-1816-4B00-8613-AB79DF5D984D}</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919" name="Google Shape;919;p120"/>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925" name="Google Shape;925;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26" name="Google Shape;926;p1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29" name="Google Shape;129;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 name="Google Shape;130;p23"/>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31" name="Google Shape;131;p23"/>
          <p:cNvGraphicFramePr/>
          <p:nvPr/>
        </p:nvGraphicFramePr>
        <p:xfrm>
          <a:off x="1372213" y="2834000"/>
          <a:ext cx="3000000" cy="3000000"/>
        </p:xfrm>
        <a:graphic>
          <a:graphicData uri="http://schemas.openxmlformats.org/drawingml/2006/table">
            <a:tbl>
              <a:tblPr>
                <a:noFill/>
                <a:tableStyleId>{B13D6146-1816-4B00-8613-AB79DF5D984D}</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32" name="Google Shape;132;p23"/>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932" name="Google Shape;932;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33" name="Google Shape;933;p1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939" name="Google Shape;939;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40" name="Google Shape;940;p1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1" name="Google Shape;941;p123"/>
          <p:cNvGraphicFramePr/>
          <p:nvPr/>
        </p:nvGraphicFramePr>
        <p:xfrm>
          <a:off x="546825" y="12855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947" name="Google Shape;947;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48" name="Google Shape;948;p1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9" name="Google Shape;949;p124"/>
          <p:cNvGraphicFramePr/>
          <p:nvPr/>
        </p:nvGraphicFramePr>
        <p:xfrm>
          <a:off x="505550" y="19623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955" name="Google Shape;955;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56" name="Google Shape;956;p1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57" name="Google Shape;957;p125"/>
          <p:cNvGraphicFramePr/>
          <p:nvPr/>
        </p:nvGraphicFramePr>
        <p:xfrm>
          <a:off x="505550" y="19623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963" name="Google Shape;963;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64" name="Google Shape;964;p1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65" name="Google Shape;965;p126"/>
          <p:cNvGraphicFramePr/>
          <p:nvPr/>
        </p:nvGraphicFramePr>
        <p:xfrm>
          <a:off x="505550" y="19623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971" name="Google Shape;971;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72" name="Google Shape;972;p1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73" name="Google Shape;973;p127"/>
          <p:cNvGraphicFramePr/>
          <p:nvPr/>
        </p:nvGraphicFramePr>
        <p:xfrm>
          <a:off x="505550" y="19623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979" name="Google Shape;979;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80" name="Google Shape;980;p1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986" name="Google Shape;986;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87" name="Google Shape;987;p1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993" name="Google Shape;993;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94" name="Google Shape;994;p1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95" name="Google Shape;995;p130"/>
          <p:cNvGraphicFramePr/>
          <p:nvPr/>
        </p:nvGraphicFramePr>
        <p:xfrm>
          <a:off x="505550" y="19623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001" name="Google Shape;1001;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2" name="Google Shape;1002;p1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a:t>
            </a:r>
            <a:r>
              <a:rPr b="1" lang="en" sz="1200">
                <a:solidFill>
                  <a:schemeClr val="dk1"/>
                </a:solidFill>
              </a:rPr>
              <a:t> </a:t>
            </a:r>
            <a:r>
              <a:rPr lang="en" sz="1200">
                <a:solidFill>
                  <a:schemeClr val="dk1"/>
                </a:solidFill>
              </a:rPr>
              <a:t>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38" name="Google Shape;138;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 name="Google Shape;139;p24"/>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008" name="Google Shape;1008;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9" name="Google Shape;1009;p1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0" name="Google Shape;1010;p132"/>
          <p:cNvGraphicFramePr/>
          <p:nvPr/>
        </p:nvGraphicFramePr>
        <p:xfrm>
          <a:off x="670250" y="122066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3"/>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016" name="Google Shape;1016;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7" name="Google Shape;1017;p133"/>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9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10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Pre-Built Models &amp; Transfer Learning</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023" name="Google Shape;1023;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4" name="Google Shape;1024;p1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025" name="Google Shape;1025;p134"/>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1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1031" name="Google Shape;1031;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2" name="Google Shape;1032;p1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1038" name="Google Shape;1038;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9" name="Google Shape;1039;p1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1045" name="Google Shape;1045;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6" name="Google Shape;1046;p1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047" name="Google Shape;1047;p137"/>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1053" name="Google Shape;1053;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4" name="Google Shape;1054;p1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1060" name="Google Shape;1060;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1" name="Google Shape;1061;p1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62" name="Google Shape;1062;p139"/>
          <p:cNvGraphicFramePr/>
          <p:nvPr/>
        </p:nvGraphicFramePr>
        <p:xfrm>
          <a:off x="505550" y="2008313"/>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1068" name="Google Shape;1068;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9" name="Google Shape;1069;p1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70" name="Google Shape;1070;p140"/>
          <p:cNvGraphicFramePr/>
          <p:nvPr/>
        </p:nvGraphicFramePr>
        <p:xfrm>
          <a:off x="505550" y="2008313"/>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076" name="Google Shape;1076;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7" name="Google Shape;1077;p1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45" name="Google Shape;145;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5"/>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47" name="Google Shape;147;p25"/>
          <p:cNvGraphicFramePr/>
          <p:nvPr/>
        </p:nvGraphicFramePr>
        <p:xfrm>
          <a:off x="920488" y="2766175"/>
          <a:ext cx="3000000" cy="3000000"/>
        </p:xfrm>
        <a:graphic>
          <a:graphicData uri="http://schemas.openxmlformats.org/drawingml/2006/table">
            <a:tbl>
              <a:tblPr>
                <a:noFill/>
                <a:tableStyleId>{B13D6146-1816-4B00-8613-AB79DF5D984D}</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083" name="Google Shape;1083;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4" name="Google Shape;1084;p1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85" name="Google Shape;1085;p142"/>
          <p:cNvGraphicFramePr/>
          <p:nvPr/>
        </p:nvGraphicFramePr>
        <p:xfrm>
          <a:off x="555975" y="1151063"/>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091" name="Google Shape;1091;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2" name="Google Shape;1092;p1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93" name="Google Shape;1093;p143"/>
          <p:cNvGraphicFramePr/>
          <p:nvPr/>
        </p:nvGraphicFramePr>
        <p:xfrm>
          <a:off x="505550" y="2091500"/>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099" name="Google Shape;1099;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0" name="Google Shape;1100;p1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01" name="Google Shape;1101;p144"/>
          <p:cNvGraphicFramePr/>
          <p:nvPr/>
        </p:nvGraphicFramePr>
        <p:xfrm>
          <a:off x="505550" y="2091500"/>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07" name="Google Shape;1107;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8" name="Google Shape;1108;p1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09" name="Google Shape;1109;p145"/>
          <p:cNvGraphicFramePr/>
          <p:nvPr/>
        </p:nvGraphicFramePr>
        <p:xfrm>
          <a:off x="505550" y="2091500"/>
          <a:ext cx="3000000" cy="3000000"/>
        </p:xfrm>
        <a:graphic>
          <a:graphicData uri="http://schemas.openxmlformats.org/drawingml/2006/table">
            <a:tbl>
              <a:tblPr>
                <a:noFill/>
                <a:tableStyleId>{B13D6146-1816-4B00-8613-AB79DF5D984D}</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1115" name="Google Shape;1115;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6" name="Google Shape;1116;p1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22" name="Google Shape;1122;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3" name="Google Shape;1123;p1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29" name="Google Shape;1129;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0" name="Google Shape;1130;p1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36" name="Google Shape;1136;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7" name="Google Shape;1137;p1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38" name="Google Shape;1138;p149"/>
          <p:cNvGraphicFramePr/>
          <p:nvPr/>
        </p:nvGraphicFramePr>
        <p:xfrm>
          <a:off x="505550" y="2008313"/>
          <a:ext cx="3000000" cy="3000000"/>
        </p:xfrm>
        <a:graphic>
          <a:graphicData uri="http://schemas.openxmlformats.org/drawingml/2006/table">
            <a:tbl>
              <a:tblPr>
                <a:noFill/>
                <a:tableStyleId>{B13D6146-1816-4B00-8613-AB79DF5D984D}</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44" name="Google Shape;1144;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5" name="Google Shape;1145;p1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46" name="Google Shape;1146;p150"/>
          <p:cNvGraphicFramePr/>
          <p:nvPr/>
        </p:nvGraphicFramePr>
        <p:xfrm>
          <a:off x="553700" y="1834938"/>
          <a:ext cx="3000000" cy="3000000"/>
        </p:xfrm>
        <a:graphic>
          <a:graphicData uri="http://schemas.openxmlformats.org/drawingml/2006/table">
            <a:tbl>
              <a:tblPr>
                <a:noFill/>
                <a:tableStyleId>{B13D6146-1816-4B00-8613-AB79DF5D984D}</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52" name="Google Shape;1152;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3" name="Google Shape;1153;p1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54" name="Google Shape;1154;p151"/>
          <p:cNvGraphicFramePr/>
          <p:nvPr/>
        </p:nvGraphicFramePr>
        <p:xfrm>
          <a:off x="563350" y="2037213"/>
          <a:ext cx="3000000" cy="3000000"/>
        </p:xfrm>
        <a:graphic>
          <a:graphicData uri="http://schemas.openxmlformats.org/drawingml/2006/table">
            <a:tbl>
              <a:tblPr>
                <a:noFill/>
                <a:tableStyleId>{B13D6146-1816-4B00-8613-AB79DF5D984D}</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53" name="Google Shape;153;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 name="Google Shape;154;p26"/>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(as List)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Alternatively, using the</a:t>
            </a:r>
            <a:r>
              <a:rPr lang="en" sz="1200">
                <a:solidFill>
                  <a:schemeClr val="dk1"/>
                </a:solidFill>
              </a:rPr>
              <a:t>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we will add the three layers by specifying them in a list in sequential order, and pass the list as a parameter when instantiating the </a:t>
            </a:r>
            <a:r>
              <a:rPr lang="en" sz="1200">
                <a:solidFill>
                  <a:schemeClr val="dk1"/>
                </a:solidFill>
                <a:highlight>
                  <a:srgbClr val="EFF0F1"/>
                </a:highlight>
              </a:rPr>
              <a:t>Sequential()</a:t>
            </a:r>
            <a:r>
              <a:rPr lang="en" sz="1200">
                <a:solidFill>
                  <a:schemeClr val="dk1"/>
                </a:solidFill>
              </a:rPr>
              <a:t> class object.</a:t>
            </a:r>
            <a:endParaRPr sz="1100">
              <a:solidFill>
                <a:schemeClr val="dk1"/>
              </a:solidFill>
            </a:endParaRPr>
          </a:p>
        </p:txBody>
      </p:sp>
      <p:graphicFrame>
        <p:nvGraphicFramePr>
          <p:cNvPr id="155" name="Google Shape;155;p26"/>
          <p:cNvGraphicFramePr/>
          <p:nvPr/>
        </p:nvGraphicFramePr>
        <p:xfrm>
          <a:off x="920488" y="2277675"/>
          <a:ext cx="3000000" cy="3000000"/>
        </p:xfrm>
        <a:graphic>
          <a:graphicData uri="http://schemas.openxmlformats.org/drawingml/2006/table">
            <a:tbl>
              <a:tblPr>
                <a:noFill/>
                <a:tableStyleId>{B13D6146-1816-4B00-8613-AB79DF5D984D}</a:tableStyleId>
              </a:tblPr>
              <a:tblGrid>
                <a:gridCol w="7136025"/>
              </a:tblGrid>
              <a:tr h="24619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first (input) layer (10 nodes) </a:t>
                      </a:r>
                      <a:endParaRPr sz="12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                   ])</a:t>
                      </a:r>
                      <a:endParaRPr sz="12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160" name="Google Shape;1160;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1" name="Google Shape;1161;p1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167" name="Google Shape;1167;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8" name="Google Shape;1168;p1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69" name="Google Shape;1169;p153"/>
          <p:cNvGraphicFramePr/>
          <p:nvPr/>
        </p:nvGraphicFramePr>
        <p:xfrm>
          <a:off x="546350" y="3395338"/>
          <a:ext cx="3000000" cy="3000000"/>
        </p:xfrm>
        <a:graphic>
          <a:graphicData uri="http://schemas.openxmlformats.org/drawingml/2006/table">
            <a:tbl>
              <a:tblPr>
                <a:noFill/>
                <a:tableStyleId>{B13D6146-1816-4B00-8613-AB79DF5D984D}</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175" name="Google Shape;1175;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6" name="Google Shape;1176;p1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182" name="Google Shape;1182;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3" name="Google Shape;1183;p1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189" name="Google Shape;1189;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0" name="Google Shape;1190;p1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91" name="Google Shape;1191;p156"/>
          <p:cNvGraphicFramePr/>
          <p:nvPr/>
        </p:nvGraphicFramePr>
        <p:xfrm>
          <a:off x="505550" y="1497838"/>
          <a:ext cx="3000000" cy="3000000"/>
        </p:xfrm>
        <a:graphic>
          <a:graphicData uri="http://schemas.openxmlformats.org/drawingml/2006/table">
            <a:tbl>
              <a:tblPr>
                <a:noFill/>
                <a:tableStyleId>{B13D6146-1816-4B00-8613-AB79DF5D984D}</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192" name="Google Shape;1192;p156"/>
          <p:cNvGraphicFramePr/>
          <p:nvPr/>
        </p:nvGraphicFramePr>
        <p:xfrm>
          <a:off x="571250" y="2950563"/>
          <a:ext cx="3000000" cy="3000000"/>
        </p:xfrm>
        <a:graphic>
          <a:graphicData uri="http://schemas.openxmlformats.org/drawingml/2006/table">
            <a:tbl>
              <a:tblPr>
                <a:noFill/>
                <a:tableStyleId>{B13D6146-1816-4B00-8613-AB79DF5D984D}</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198" name="Google Shape;1198;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9" name="Google Shape;1199;p1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1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1205" name="Google Shape;1205;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6" name="Google Shape;1206;p1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212" name="Google Shape;1212;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3" name="Google Shape;1213;p1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219" name="Google Shape;1219;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0" name="Google Shape;1220;p1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1" name="Google Shape;1221;p160"/>
          <p:cNvGraphicFramePr/>
          <p:nvPr/>
        </p:nvGraphicFramePr>
        <p:xfrm>
          <a:off x="505550" y="398288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1227" name="Google Shape;1227;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8" name="Google Shape;1228;p1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9" name="Google Shape;1229;p161"/>
          <p:cNvGraphicFramePr/>
          <p:nvPr/>
        </p:nvGraphicFramePr>
        <p:xfrm>
          <a:off x="505550" y="1733763"/>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61" name="Google Shape;161;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 name="Google Shape;162;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63" name="Google Shape;163;p27"/>
          <p:cNvGraphicFramePr/>
          <p:nvPr/>
        </p:nvGraphicFramePr>
        <p:xfrm>
          <a:off x="1826800" y="2746050"/>
          <a:ext cx="3000000" cy="3000000"/>
        </p:xfrm>
        <a:graphic>
          <a:graphicData uri="http://schemas.openxmlformats.org/drawingml/2006/table">
            <a:tbl>
              <a:tblPr>
                <a:noFill/>
                <a:tableStyleId>{B13D6146-1816-4B00-8613-AB79DF5D984D}</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1235" name="Google Shape;1235;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6" name="Google Shape;1236;p1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242" name="Google Shape;1242;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3" name="Google Shape;1243;p1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44" name="Google Shape;1244;p163"/>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1245" name="Google Shape;1245;p163"/>
          <p:cNvGraphicFramePr/>
          <p:nvPr/>
        </p:nvGraphicFramePr>
        <p:xfrm>
          <a:off x="505550" y="356383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251" name="Google Shape;1251;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2" name="Google Shape;1252;p1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3" name="Google Shape;1253;p164"/>
          <p:cNvGraphicFramePr/>
          <p:nvPr/>
        </p:nvGraphicFramePr>
        <p:xfrm>
          <a:off x="505550" y="2379113"/>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1259" name="Google Shape;1259;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0" name="Google Shape;1260;p1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1" name="Google Shape;1261;p165"/>
          <p:cNvGraphicFramePr/>
          <p:nvPr/>
        </p:nvGraphicFramePr>
        <p:xfrm>
          <a:off x="505550" y="360238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1267" name="Google Shape;1267;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8" name="Google Shape;1268;p1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9" name="Google Shape;1269;p166"/>
          <p:cNvGraphicFramePr/>
          <p:nvPr/>
        </p:nvGraphicFramePr>
        <p:xfrm>
          <a:off x="572975" y="3554213"/>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1275" name="Google Shape;1275;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6" name="Google Shape;1276;p1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1282" name="Google Shape;1282;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3" name="Google Shape;1283;p1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289" name="Google Shape;1289;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0" name="Google Shape;1290;p1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296" name="Google Shape;1296;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7" name="Google Shape;1297;p1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303" name="Google Shape;1303;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4" name="Google Shape;1304;p1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5" name="Google Shape;1305;p171"/>
          <p:cNvGraphicFramePr/>
          <p:nvPr/>
        </p:nvGraphicFramePr>
        <p:xfrm>
          <a:off x="561625" y="208843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69" name="Google Shape;16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 name="Google Shape;170;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71" name="Google Shape;171;p28"/>
          <p:cNvGraphicFramePr/>
          <p:nvPr/>
        </p:nvGraphicFramePr>
        <p:xfrm>
          <a:off x="956775" y="3249450"/>
          <a:ext cx="3000000" cy="3000000"/>
        </p:xfrm>
        <a:graphic>
          <a:graphicData uri="http://schemas.openxmlformats.org/drawingml/2006/table">
            <a:tbl>
              <a:tblPr>
                <a:noFill/>
                <a:tableStyleId>{B13D6146-1816-4B00-8613-AB79DF5D984D}</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1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1311" name="Google Shape;1311;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2" name="Google Shape;1312;p1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318" name="Google Shape;1318;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9" name="Google Shape;1319;p1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20" name="Google Shape;1320;p173"/>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1326" name="Google Shape;1326;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7" name="Google Shape;1327;p1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8" name="Google Shape;1328;p174"/>
          <p:cNvGraphicFramePr/>
          <p:nvPr/>
        </p:nvGraphicFramePr>
        <p:xfrm>
          <a:off x="561625" y="208843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329" name="Google Shape;1329;p174"/>
          <p:cNvGraphicFramePr/>
          <p:nvPr/>
        </p:nvGraphicFramePr>
        <p:xfrm>
          <a:off x="561625" y="3415913"/>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1335" name="Google Shape;1335;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6" name="Google Shape;1336;p1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342" name="Google Shape;1342;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3" name="Google Shape;1343;p1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349" name="Google Shape;1349;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0" name="Google Shape;1350;p1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1" name="Google Shape;1351;p177"/>
          <p:cNvGraphicFramePr/>
          <p:nvPr/>
        </p:nvGraphicFramePr>
        <p:xfrm>
          <a:off x="505550" y="177698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1357" name="Google Shape;1357;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8" name="Google Shape;1358;p1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59" name="Google Shape;1359;p178"/>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1365" name="Google Shape;1365;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6" name="Google Shape;1366;p1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7" name="Google Shape;1367;p179"/>
          <p:cNvGraphicFramePr/>
          <p:nvPr/>
        </p:nvGraphicFramePr>
        <p:xfrm>
          <a:off x="543875" y="2169713"/>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373" name="Google Shape;1373;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4" name="Google Shape;1374;p1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380" name="Google Shape;1380;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1" name="Google Shape;1381;p1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82" name="Google Shape;1382;p181"/>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77" name="Google Shape;177;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 name="Google Shape;178;p29"/>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179" name="Google Shape;179;p29"/>
          <p:cNvGraphicFramePr/>
          <p:nvPr/>
        </p:nvGraphicFramePr>
        <p:xfrm>
          <a:off x="938450" y="2787650"/>
          <a:ext cx="3000000" cy="3000000"/>
        </p:xfrm>
        <a:graphic>
          <a:graphicData uri="http://schemas.openxmlformats.org/drawingml/2006/table">
            <a:tbl>
              <a:tblPr>
                <a:noFill/>
                <a:tableStyleId>{B13D6146-1816-4B00-8613-AB79DF5D984D}</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388" name="Google Shape;1388;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9" name="Google Shape;1389;p1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0" name="Google Shape;1390;p182"/>
          <p:cNvGraphicFramePr/>
          <p:nvPr/>
        </p:nvGraphicFramePr>
        <p:xfrm>
          <a:off x="505550" y="1891938"/>
          <a:ext cx="3000000" cy="3000000"/>
        </p:xfrm>
        <a:graphic>
          <a:graphicData uri="http://schemas.openxmlformats.org/drawingml/2006/table">
            <a:tbl>
              <a:tblPr>
                <a:noFill/>
                <a:tableStyleId>{B13D6146-1816-4B00-8613-AB79DF5D984D}</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396" name="Google Shape;1396;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7" name="Google Shape;1397;p1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8" name="Google Shape;1398;p183"/>
          <p:cNvGraphicFramePr/>
          <p:nvPr/>
        </p:nvGraphicFramePr>
        <p:xfrm>
          <a:off x="505550" y="1911113"/>
          <a:ext cx="3000000" cy="3000000"/>
        </p:xfrm>
        <a:graphic>
          <a:graphicData uri="http://schemas.openxmlformats.org/drawingml/2006/table">
            <a:tbl>
              <a:tblPr>
                <a:noFill/>
                <a:tableStyleId>{B13D6146-1816-4B00-8613-AB79DF5D984D}</a:tableStyleId>
              </a:tblPr>
              <a:tblGrid>
                <a:gridCol w="7862400"/>
              </a:tblGrid>
              <a:tr h="31366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1404" name="Google Shape;1404;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5" name="Google Shape;1405;p1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411" name="Google Shape;1411;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2" name="Google Shape;1412;p1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418" name="Google Shape;1418;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9" name="Google Shape;1419;p1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425" name="Google Shape;1425;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6" name="Google Shape;1426;p1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1432" name="Google Shape;1432;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3" name="Google Shape;1433;p1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4" name="Google Shape;1434;p188"/>
          <p:cNvGraphicFramePr/>
          <p:nvPr/>
        </p:nvGraphicFramePr>
        <p:xfrm>
          <a:off x="735450" y="1403488"/>
          <a:ext cx="3000000" cy="3000000"/>
        </p:xfrm>
        <a:graphic>
          <a:graphicData uri="http://schemas.openxmlformats.org/drawingml/2006/table">
            <a:tbl>
              <a:tblPr>
                <a:noFill/>
                <a:tableStyleId>{B13D6146-1816-4B00-8613-AB79DF5D984D}</a:tableStyleId>
              </a:tblPr>
              <a:tblGrid>
                <a:gridCol w="7862400"/>
              </a:tblGrid>
              <a:tr h="359335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440" name="Google Shape;1440;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1" name="Google Shape;1441;p1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447" name="Google Shape;1447;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8" name="Google Shape;1448;p1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49" name="Google Shape;1449;p190"/>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1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455" name="Google Shape;1455;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6" name="Google Shape;1456;p1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7" name="Google Shape;1457;p191"/>
          <p:cNvGraphicFramePr/>
          <p:nvPr/>
        </p:nvGraphicFramePr>
        <p:xfrm>
          <a:off x="563050" y="1959013"/>
          <a:ext cx="3000000" cy="3000000"/>
        </p:xfrm>
        <a:graphic>
          <a:graphicData uri="http://schemas.openxmlformats.org/drawingml/2006/table">
            <a:tbl>
              <a:tblPr>
                <a:noFill/>
                <a:tableStyleId>{B13D6146-1816-4B00-8613-AB79DF5D984D}</a:tableStyleId>
              </a:tblPr>
              <a:tblGrid>
                <a:gridCol w="7862400"/>
              </a:tblGrid>
              <a:tr h="2841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185" name="Google Shape;185;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 name="Google Shape;186;p3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87" name="Google Shape;187;p30"/>
          <p:cNvGraphicFramePr/>
          <p:nvPr/>
        </p:nvGraphicFramePr>
        <p:xfrm>
          <a:off x="824850" y="1951900"/>
          <a:ext cx="3000000" cy="3000000"/>
        </p:xfrm>
        <a:graphic>
          <a:graphicData uri="http://schemas.openxmlformats.org/drawingml/2006/table">
            <a:tbl>
              <a:tblPr>
                <a:noFill/>
                <a:tableStyleId>{B13D6146-1816-4B00-8613-AB79DF5D984D}</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463" name="Google Shape;1463;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4" name="Google Shape;1464;p1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5" name="Google Shape;1465;p192"/>
          <p:cNvGraphicFramePr/>
          <p:nvPr/>
        </p:nvGraphicFramePr>
        <p:xfrm>
          <a:off x="582225" y="1681238"/>
          <a:ext cx="3000000" cy="3000000"/>
        </p:xfrm>
        <a:graphic>
          <a:graphicData uri="http://schemas.openxmlformats.org/drawingml/2006/table">
            <a:tbl>
              <a:tblPr>
                <a:noFill/>
                <a:tableStyleId>{B13D6146-1816-4B00-8613-AB79DF5D984D}</a:tableStyleId>
              </a:tblPr>
              <a:tblGrid>
                <a:gridCol w="7862400"/>
              </a:tblGrid>
              <a:tr h="32696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1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471" name="Google Shape;1471;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2" name="Google Shape;1472;p1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73" name="Google Shape;1473;p193"/>
          <p:cNvGraphicFramePr/>
          <p:nvPr/>
        </p:nvGraphicFramePr>
        <p:xfrm>
          <a:off x="582225" y="1920688"/>
          <a:ext cx="3000000" cy="3000000"/>
        </p:xfrm>
        <a:graphic>
          <a:graphicData uri="http://schemas.openxmlformats.org/drawingml/2006/table">
            <a:tbl>
              <a:tblPr>
                <a:noFill/>
                <a:tableStyleId>{B13D6146-1816-4B00-8613-AB79DF5D984D}</a:tableStyleId>
              </a:tblPr>
              <a:tblGrid>
                <a:gridCol w="7862400"/>
              </a:tblGrid>
              <a:tr h="30684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193" name="Google Shape;19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 name="Google Shape;194;p3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95" name="Google Shape;195;p31"/>
          <p:cNvGraphicFramePr/>
          <p:nvPr/>
        </p:nvGraphicFramePr>
        <p:xfrm>
          <a:off x="907525" y="1892425"/>
          <a:ext cx="3000000" cy="3000000"/>
        </p:xfrm>
        <a:graphic>
          <a:graphicData uri="http://schemas.openxmlformats.org/drawingml/2006/table">
            <a:tbl>
              <a:tblPr>
                <a:noFill/>
                <a:tableStyleId>{B13D6146-1816-4B00-8613-AB79DF5D984D}</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96" name="Google Shape;196;p31"/>
          <p:cNvGraphicFramePr/>
          <p:nvPr/>
        </p:nvGraphicFramePr>
        <p:xfrm>
          <a:off x="907525" y="2273300"/>
          <a:ext cx="3000000" cy="3000000"/>
        </p:xfrm>
        <a:graphic>
          <a:graphicData uri="http://schemas.openxmlformats.org/drawingml/2006/table">
            <a:tbl>
              <a:tblPr>
                <a:noFill/>
                <a:tableStyleId>{B13D6146-1816-4B00-8613-AB79DF5D984D}</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3" name="Google Shape;63;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Slides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‘GDG workshop’ subdirectory</a:t>
            </a:r>
            <a:endParaRPr sz="2400">
              <a:solidFill>
                <a:srgbClr val="38761D"/>
              </a:solidFill>
            </a:endParaRPr>
          </a:p>
        </p:txBody>
      </p:sp>
      <p:pic>
        <p:nvPicPr>
          <p:cNvPr id="64" name="Google Shape;64;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02" name="Google Shape;202;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 name="Google Shape;203;p32"/>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04" name="Google Shape;204;p32"/>
          <p:cNvGraphicFramePr/>
          <p:nvPr/>
        </p:nvGraphicFramePr>
        <p:xfrm>
          <a:off x="895838" y="2428675"/>
          <a:ext cx="3000000" cy="3000000"/>
        </p:xfrm>
        <a:graphic>
          <a:graphicData uri="http://schemas.openxmlformats.org/drawingml/2006/table">
            <a:tbl>
              <a:tblPr>
                <a:noFill/>
                <a:tableStyleId>{B13D6146-1816-4B00-8613-AB79DF5D984D}</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10" name="Google Shape;210;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 name="Google Shape;211;p3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17" name="Google Shape;217;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 name="Google Shape;218;p34"/>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24" name="Google Shape;22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 name="Google Shape;225;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26" name="Google Shape;226;p35"/>
          <p:cNvGraphicFramePr/>
          <p:nvPr/>
        </p:nvGraphicFramePr>
        <p:xfrm>
          <a:off x="907525" y="3818475"/>
          <a:ext cx="3000000" cy="3000000"/>
        </p:xfrm>
        <a:graphic>
          <a:graphicData uri="http://schemas.openxmlformats.org/drawingml/2006/table">
            <a:tbl>
              <a:tblPr>
                <a:noFill/>
                <a:tableStyleId>{B13D6146-1816-4B00-8613-AB79DF5D984D}</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32" name="Google Shape;23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 name="Google Shape;233;p36"/>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34" name="Google Shape;234;p36"/>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40" name="Google Shape;240;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 name="Google Shape;241;p37"/>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2" name="Google Shape;242;p37"/>
          <p:cNvGraphicFramePr/>
          <p:nvPr/>
        </p:nvGraphicFramePr>
        <p:xfrm>
          <a:off x="909950" y="2615525"/>
          <a:ext cx="3000000" cy="3000000"/>
        </p:xfrm>
        <a:graphic>
          <a:graphicData uri="http://schemas.openxmlformats.org/drawingml/2006/table">
            <a:tbl>
              <a:tblPr>
                <a:noFill/>
                <a:tableStyleId>{B13D6146-1816-4B00-8613-AB79DF5D984D}</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48" name="Google Shape;248;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 name="Google Shape;249;p38"/>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50" name="Google Shape;250;p38"/>
          <p:cNvGraphicFramePr/>
          <p:nvPr/>
        </p:nvGraphicFramePr>
        <p:xfrm>
          <a:off x="324450" y="2273300"/>
          <a:ext cx="3000000" cy="3000000"/>
        </p:xfrm>
        <a:graphic>
          <a:graphicData uri="http://schemas.openxmlformats.org/drawingml/2006/table">
            <a:tbl>
              <a:tblPr>
                <a:noFill/>
                <a:tableStyleId>{B13D6146-1816-4B00-8613-AB79DF5D984D}</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256" name="Google Shape;256;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 name="Google Shape;257;p3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58" name="Google Shape;258;p39"/>
          <p:cNvGraphicFramePr/>
          <p:nvPr/>
        </p:nvGraphicFramePr>
        <p:xfrm>
          <a:off x="434888" y="2440425"/>
          <a:ext cx="3000000" cy="3000000"/>
        </p:xfrm>
        <a:graphic>
          <a:graphicData uri="http://schemas.openxmlformats.org/drawingml/2006/table">
            <a:tbl>
              <a:tblPr>
                <a:noFill/>
                <a:tableStyleId>{B13D6146-1816-4B00-8613-AB79DF5D984D}</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264" name="Google Shape;264;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5" name="Google Shape;265;p4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66" name="Google Shape;266;p40"/>
          <p:cNvGraphicFramePr/>
          <p:nvPr/>
        </p:nvGraphicFramePr>
        <p:xfrm>
          <a:off x="502600" y="1930400"/>
          <a:ext cx="3000000" cy="3000000"/>
        </p:xfrm>
        <a:graphic>
          <a:graphicData uri="http://schemas.openxmlformats.org/drawingml/2006/table">
            <a:tbl>
              <a:tblPr>
                <a:noFill/>
                <a:tableStyleId>{B13D6146-1816-4B00-8613-AB79DF5D984D}</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272" name="Google Shape;272;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4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0" name="Google Shape;70;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 name="Google Shape;71;p15"/>
          <p:cNvSpPr txBox="1"/>
          <p:nvPr/>
        </p:nvSpPr>
        <p:spPr>
          <a:xfrm>
            <a:off x="824850" y="1307950"/>
            <a:ext cx="7859700" cy="3040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Presumptions</a:t>
            </a:r>
            <a:endParaRPr sz="2400"/>
          </a:p>
          <a:p>
            <a:pPr indent="-342900" lvl="0" marL="914400" rtl="0" algn="l">
              <a:spcBef>
                <a:spcPts val="0"/>
              </a:spcBef>
              <a:spcAft>
                <a:spcPts val="0"/>
              </a:spcAft>
              <a:buSzPts val="1800"/>
              <a:buChar char="●"/>
            </a:pPr>
            <a:r>
              <a:rPr lang="en" sz="1800"/>
              <a:t>You know Python - won’t cover programming</a:t>
            </a:r>
            <a:endParaRPr sz="1800"/>
          </a:p>
          <a:p>
            <a:pPr indent="-342900" lvl="0" marL="914400" rtl="0" algn="l">
              <a:spcBef>
                <a:spcPts val="0"/>
              </a:spcBef>
              <a:spcAft>
                <a:spcPts val="0"/>
              </a:spcAft>
              <a:buSzPts val="1800"/>
              <a:buChar char="●"/>
            </a:pPr>
            <a:r>
              <a:rPr lang="en" sz="1800"/>
              <a:t>You know Neural Network basics - won’t cover theory of NN</a:t>
            </a:r>
            <a:endParaRPr sz="1800"/>
          </a:p>
          <a:p>
            <a:pPr indent="-342900" lvl="0" marL="914400" rtl="0" algn="l">
              <a:spcBef>
                <a:spcPts val="0"/>
              </a:spcBef>
              <a:spcAft>
                <a:spcPts val="0"/>
              </a:spcAft>
              <a:buSzPts val="1800"/>
              <a:buChar char="●"/>
            </a:pPr>
            <a:r>
              <a:rPr lang="en" sz="1800"/>
              <a:t>You know Image Formats - won’t cover pixels, channels, etc.</a:t>
            </a:r>
            <a:endParaRPr sz="1800"/>
          </a:p>
          <a:p>
            <a:pPr indent="-342900" lvl="0" marL="914400" rtl="0" algn="l">
              <a:spcBef>
                <a:spcPts val="0"/>
              </a:spcBef>
              <a:spcAft>
                <a:spcPts val="0"/>
              </a:spcAft>
              <a:buSzPts val="1800"/>
              <a:buChar char="●"/>
            </a:pPr>
            <a:r>
              <a:rPr lang="en" sz="1800"/>
              <a:t>You have some knowledge of CNNs - won’t cover theory.</a:t>
            </a:r>
            <a:endParaRPr sz="1800"/>
          </a:p>
          <a:p>
            <a:pPr indent="0" lvl="0" marL="0" rtl="0" algn="l">
              <a:spcBef>
                <a:spcPts val="0"/>
              </a:spcBef>
              <a:spcAft>
                <a:spcPts val="0"/>
              </a:spcAft>
              <a:buNone/>
            </a:pPr>
            <a:r>
              <a:t/>
            </a:r>
            <a:endParaRPr sz="1800"/>
          </a:p>
          <a:p>
            <a:pPr indent="457200" lvl="0" marL="0" rtl="0" algn="l">
              <a:spcBef>
                <a:spcPts val="0"/>
              </a:spcBef>
              <a:spcAft>
                <a:spcPts val="0"/>
              </a:spcAft>
              <a:buNone/>
            </a:pPr>
            <a:r>
              <a:rPr lang="en" sz="1800"/>
              <a:t>Goal(s):</a:t>
            </a:r>
            <a:endParaRPr sz="1800"/>
          </a:p>
          <a:p>
            <a:pPr indent="-342900" lvl="0" marL="914400" rtl="0" algn="l">
              <a:spcBef>
                <a:spcPts val="0"/>
              </a:spcBef>
              <a:spcAft>
                <a:spcPts val="0"/>
              </a:spcAft>
              <a:buSzPts val="1800"/>
              <a:buChar char="●"/>
            </a:pPr>
            <a:r>
              <a:rPr lang="en" sz="1800"/>
              <a:t>Introduce you to Keras ML framework as it relates to computer vision to get you started.</a:t>
            </a:r>
            <a:endParaRPr sz="1800"/>
          </a:p>
          <a:p>
            <a:pPr indent="-317500" lvl="0" marL="1371600" rtl="0" algn="l">
              <a:spcBef>
                <a:spcPts val="0"/>
              </a:spcBef>
              <a:spcAft>
                <a:spcPts val="0"/>
              </a:spcAft>
              <a:buClr>
                <a:schemeClr val="dk1"/>
              </a:buClr>
              <a:buSzPts val="1400"/>
              <a:buChar char="●"/>
            </a:pPr>
            <a:r>
              <a:rPr lang="en">
                <a:solidFill>
                  <a:schemeClr val="dk1"/>
                </a:solidFill>
              </a:rPr>
              <a:t>Will only cover classification methods (not object detection or segmentation).</a:t>
            </a:r>
            <a:endParaRPr>
              <a:solidFill>
                <a:schemeClr val="dk1"/>
              </a:solidFill>
            </a:endParaRPr>
          </a:p>
          <a:p>
            <a:pPr indent="-317500" lvl="0" marL="1371600" rtl="0" algn="l">
              <a:spcBef>
                <a:spcPts val="0"/>
              </a:spcBef>
              <a:spcAft>
                <a:spcPts val="0"/>
              </a:spcAft>
              <a:buClr>
                <a:schemeClr val="dk1"/>
              </a:buClr>
              <a:buSzPts val="1400"/>
              <a:buChar char="●"/>
            </a:pPr>
            <a:r>
              <a:rPr lang="en">
                <a:solidFill>
                  <a:schemeClr val="dk1"/>
                </a:solidFill>
              </a:rPr>
              <a:t>Will use openCV (not GluonCV - not familiar with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279" name="Google Shape;279;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0" name="Google Shape;280;p4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81" name="Google Shape;281;p42"/>
          <p:cNvGraphicFramePr/>
          <p:nvPr/>
        </p:nvGraphicFramePr>
        <p:xfrm>
          <a:off x="460638" y="2571750"/>
          <a:ext cx="3000000" cy="3000000"/>
        </p:xfrm>
        <a:graphic>
          <a:graphicData uri="http://schemas.openxmlformats.org/drawingml/2006/table">
            <a:tbl>
              <a:tblPr>
                <a:noFill/>
                <a:tableStyleId>{B13D6146-1816-4B00-8613-AB79DF5D984D}</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287" name="Google Shape;287;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8" name="Google Shape;288;p4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89" name="Google Shape;289;p43"/>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295" name="Google Shape;295;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6" name="Google Shape;296;p4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302" name="Google Shape;302;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3" name="Google Shape;303;p4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04" name="Google Shape;304;p45"/>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310" name="Google Shape;310;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11" name="Google Shape;311;p4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317" name="Google Shape;317;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8" name="Google Shape;318;p4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19" name="Google Shape;319;p47"/>
          <p:cNvGraphicFramePr/>
          <p:nvPr/>
        </p:nvGraphicFramePr>
        <p:xfrm>
          <a:off x="433300" y="3743975"/>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325" name="Google Shape;325;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6" name="Google Shape;326;p4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27" name="Google Shape;327;p48"/>
          <p:cNvGraphicFramePr/>
          <p:nvPr/>
        </p:nvGraphicFramePr>
        <p:xfrm>
          <a:off x="422350" y="2921150"/>
          <a:ext cx="3000000" cy="3000000"/>
        </p:xfrm>
        <a:graphic>
          <a:graphicData uri="http://schemas.openxmlformats.org/drawingml/2006/table">
            <a:tbl>
              <a:tblPr>
                <a:noFill/>
                <a:tableStyleId>{B13D6146-1816-4B00-8613-AB79DF5D984D}</a:tableStyleId>
              </a:tblPr>
              <a:tblGrid>
                <a:gridCol w="8104550"/>
              </a:tblGrid>
              <a:tr h="1372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highlight>
                          <a:schemeClr val="lt1"/>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333" name="Google Shape;333;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4" name="Google Shape;334;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35" name="Google Shape;335;p49"/>
          <p:cNvGraphicFramePr/>
          <p:nvPr/>
        </p:nvGraphicFramePr>
        <p:xfrm>
          <a:off x="444225" y="2658500"/>
          <a:ext cx="3000000" cy="3000000"/>
        </p:xfrm>
        <a:graphic>
          <a:graphicData uri="http://schemas.openxmlformats.org/drawingml/2006/table">
            <a:tbl>
              <a:tblPr>
                <a:noFill/>
                <a:tableStyleId>{B13D6146-1816-4B00-8613-AB79DF5D984D}</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341" name="Google Shape;341;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42" name="Google Shape;342;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43" name="Google Shape;343;p50"/>
          <p:cNvGraphicFramePr/>
          <p:nvPr/>
        </p:nvGraphicFramePr>
        <p:xfrm>
          <a:off x="519725" y="1306025"/>
          <a:ext cx="3000000" cy="3000000"/>
        </p:xfrm>
        <a:graphic>
          <a:graphicData uri="http://schemas.openxmlformats.org/drawingml/2006/table">
            <a:tbl>
              <a:tblPr>
                <a:noFill/>
                <a:tableStyleId>{B13D6146-1816-4B00-8613-AB79DF5D984D}</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344" name="Google Shape;344;p50"/>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0"/>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0"/>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50"/>
          <p:cNvCxnSpPr>
            <a:endCxn id="348"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350" name="Google Shape;350;p50"/>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351" name="Google Shape;351;p50"/>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352" name="Google Shape;352;p50"/>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353" name="Google Shape;353;p50"/>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354" name="Google Shape;354;p50"/>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355" name="Google Shape;355;p50"/>
          <p:cNvCxnSpPr>
            <a:endCxn id="346"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356" name="Google Shape;356;p50"/>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357" name="Google Shape;357;p50"/>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358" name="Google Shape;358;p50"/>
          <p:cNvCxnSpPr>
            <a:stCxn id="357" idx="1"/>
            <a:endCxn id="347"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359" name="Google Shape;359;p50"/>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360" name="Google Shape;360;p50"/>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361" name="Google Shape;361;p50"/>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367" name="Google Shape;367;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68" name="Google Shape;368;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9" name="Google Shape;369;p51"/>
          <p:cNvGraphicFramePr/>
          <p:nvPr/>
        </p:nvGraphicFramePr>
        <p:xfrm>
          <a:off x="444225" y="2439625"/>
          <a:ext cx="3000000" cy="3000000"/>
        </p:xfrm>
        <a:graphic>
          <a:graphicData uri="http://schemas.openxmlformats.org/drawingml/2006/table">
            <a:tbl>
              <a:tblPr>
                <a:noFill/>
                <a:tableStyleId>{B13D6146-1816-4B00-8613-AB79DF5D984D}</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370" name="Google Shape;370;p51"/>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1"/>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1"/>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1"/>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375" name="Google Shape;375;p51"/>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376" name="Google Shape;376;p51"/>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377" name="Google Shape;377;p51"/>
          <p:cNvCxnSpPr>
            <a:endCxn id="371"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378" name="Google Shape;378;p51"/>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379" name="Google Shape;379;p51"/>
          <p:cNvCxnSpPr>
            <a:stCxn id="378" idx="1"/>
            <a:endCxn id="372"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380" name="Google Shape;380;p51"/>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381" name="Google Shape;381;p51"/>
          <p:cNvCxnSpPr>
            <a:stCxn id="380" idx="1"/>
            <a:endCxn id="373"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Install</a:t>
            </a:r>
            <a:endParaRPr>
              <a:solidFill>
                <a:srgbClr val="38761D"/>
              </a:solidFill>
            </a:endParaRPr>
          </a:p>
        </p:txBody>
      </p:sp>
      <p:pic>
        <p:nvPicPr>
          <p:cNvPr id="77" name="Google Shape;77;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8" name="Google Shape;78;p16"/>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387" name="Google Shape;387;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88" name="Google Shape;388;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89" name="Google Shape;389;p52"/>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395" name="Google Shape;395;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96" name="Google Shape;396;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97" name="Google Shape;397;p53"/>
          <p:cNvGraphicFramePr/>
          <p:nvPr/>
        </p:nvGraphicFramePr>
        <p:xfrm>
          <a:off x="454050" y="150605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403" name="Google Shape;403;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05" name="Google Shape;405;p54"/>
          <p:cNvGraphicFramePr/>
          <p:nvPr/>
        </p:nvGraphicFramePr>
        <p:xfrm>
          <a:off x="411425" y="206960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411" name="Google Shape;411;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412" name="Google Shape;412;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418" name="Google Shape;418;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419" name="Google Shape;419;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20" name="Google Shape;420;p56"/>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426" name="Google Shape;426;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27" name="Google Shape;427;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28" name="Google Shape;428;p57"/>
          <p:cNvGraphicFramePr/>
          <p:nvPr/>
        </p:nvGraphicFramePr>
        <p:xfrm>
          <a:off x="411425" y="263865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434" name="Google Shape;434;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35" name="Google Shape;435;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36" name="Google Shape;436;p58"/>
          <p:cNvGraphicFramePr/>
          <p:nvPr/>
        </p:nvGraphicFramePr>
        <p:xfrm>
          <a:off x="433300" y="3371875"/>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442" name="Google Shape;442;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43" name="Google Shape;443;p59"/>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44" name="Google Shape;444;p59"/>
          <p:cNvGraphicFramePr/>
          <p:nvPr/>
        </p:nvGraphicFramePr>
        <p:xfrm>
          <a:off x="466150" y="1150325"/>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450" name="Google Shape;450;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51" name="Google Shape;451;p6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52" name="Google Shape;452;p60"/>
          <p:cNvGraphicFramePr/>
          <p:nvPr/>
        </p:nvGraphicFramePr>
        <p:xfrm>
          <a:off x="466150" y="277910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458" name="Google Shape;458;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59" name="Google Shape;459;p6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84" name="Google Shape;84;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5" name="Google Shape;85;p17"/>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465" name="Google Shape;465;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7" name="Google Shape;467;p62"/>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473" name="Google Shape;473;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74" name="Google Shape;474;p6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75" name="Google Shape;475;p63"/>
          <p:cNvGraphicFramePr/>
          <p:nvPr/>
        </p:nvGraphicFramePr>
        <p:xfrm>
          <a:off x="519725" y="221090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481" name="Google Shape;481;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82" name="Google Shape;482;p6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488" name="Google Shape;488;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89" name="Google Shape;489;p6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0" name="Google Shape;490;p65"/>
          <p:cNvGraphicFramePr/>
          <p:nvPr/>
        </p:nvGraphicFramePr>
        <p:xfrm>
          <a:off x="471000" y="2273300"/>
          <a:ext cx="3000000" cy="3000000"/>
        </p:xfrm>
        <a:graphic>
          <a:graphicData uri="http://schemas.openxmlformats.org/drawingml/2006/table">
            <a:tbl>
              <a:tblPr>
                <a:noFill/>
                <a:tableStyleId>{B13D6146-1816-4B00-8613-AB79DF5D984D}</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496" name="Google Shape;496;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97" name="Google Shape;497;p6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98" name="Google Shape;498;p66"/>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504" name="Google Shape;504;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505" name="Google Shape;505;p6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6" name="Google Shape;506;p67"/>
          <p:cNvGraphicFramePr/>
          <p:nvPr/>
        </p:nvGraphicFramePr>
        <p:xfrm>
          <a:off x="528075" y="1992125"/>
          <a:ext cx="3000000" cy="3000000"/>
        </p:xfrm>
        <a:graphic>
          <a:graphicData uri="http://schemas.openxmlformats.org/drawingml/2006/table">
            <a:tbl>
              <a:tblPr>
                <a:noFill/>
                <a:tableStyleId>{B13D6146-1816-4B00-8613-AB79DF5D984D}</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512" name="Google Shape;512;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513" name="Google Shape;513;p6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519" name="Google Shape;51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20" name="Google Shape;520;p69"/>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5 : Data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6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526" name="Google Shape;526;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27" name="Google Shape;527;p70"/>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528" name="Google Shape;528;p70"/>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534" name="Google Shape;534;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35" name="Google Shape;535;p7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536" name="Google Shape;536;p71"/>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91" name="Google Shape;91;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2" name="Google Shape;92;p18"/>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93" name="Google Shape;93;p18"/>
          <p:cNvGraphicFramePr/>
          <p:nvPr/>
        </p:nvGraphicFramePr>
        <p:xfrm>
          <a:off x="1869725" y="3237675"/>
          <a:ext cx="3000000" cy="3000000"/>
        </p:xfrm>
        <a:graphic>
          <a:graphicData uri="http://schemas.openxmlformats.org/drawingml/2006/table">
            <a:tbl>
              <a:tblPr>
                <a:noFill/>
                <a:tableStyleId>{B13D6146-1816-4B00-8613-AB79DF5D984D}</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542" name="Google Shape;542;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43" name="Google Shape;543;p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544" name="Google Shape;544;p72"/>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550" name="Google Shape;550;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51" name="Google Shape;551;p7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557" name="Google Shape;557;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8" name="Google Shape;558;p7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7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564" name="Google Shape;564;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5" name="Google Shape;565;p7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76"/>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571" name="Google Shape;571;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72" name="Google Shape;572;p7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578" name="Google Shape;578;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9" name="Google Shape;579;p7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7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585" name="Google Shape;585;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6" name="Google Shape;586;p7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7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592" name="Google Shape;592;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3" name="Google Shape;593;p7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01" name="Google Shape;601;p80"/>
          <p:cNvGraphicFramePr/>
          <p:nvPr/>
        </p:nvGraphicFramePr>
        <p:xfrm>
          <a:off x="508775" y="2332600"/>
          <a:ext cx="3000000" cy="3000000"/>
        </p:xfrm>
        <a:graphic>
          <a:graphicData uri="http://schemas.openxmlformats.org/drawingml/2006/table">
            <a:tbl>
              <a:tblPr>
                <a:noFill/>
                <a:tableStyleId>{B13D6146-1816-4B00-8613-AB79DF5D984D}</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09" name="Google Shape;609;p81"/>
          <p:cNvGraphicFramePr/>
          <p:nvPr/>
        </p:nvGraphicFramePr>
        <p:xfrm>
          <a:off x="494850" y="2228075"/>
          <a:ext cx="3000000" cy="3000000"/>
        </p:xfrm>
        <a:graphic>
          <a:graphicData uri="http://schemas.openxmlformats.org/drawingml/2006/table">
            <a:tbl>
              <a:tblPr>
                <a:noFill/>
                <a:tableStyleId>{B13D6146-1816-4B00-8613-AB79DF5D984D}</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615" name="Google Shape;615;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17" name="Google Shape;617;p82"/>
          <p:cNvGraphicFramePr/>
          <p:nvPr/>
        </p:nvGraphicFramePr>
        <p:xfrm>
          <a:off x="494850" y="2228075"/>
          <a:ext cx="3000000" cy="3000000"/>
        </p:xfrm>
        <a:graphic>
          <a:graphicData uri="http://schemas.openxmlformats.org/drawingml/2006/table">
            <a:tbl>
              <a:tblPr>
                <a:noFill/>
                <a:tableStyleId>{B13D6146-1816-4B00-8613-AB79DF5D984D}</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623" name="Google Shape;623;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4" name="Google Shape;624;p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25" name="Google Shape;625;p83"/>
          <p:cNvGraphicFramePr/>
          <p:nvPr/>
        </p:nvGraphicFramePr>
        <p:xfrm>
          <a:off x="494850" y="2228075"/>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631" name="Google Shape;631;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2" name="Google Shape;632;p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33" name="Google Shape;633;p84"/>
          <p:cNvGraphicFramePr/>
          <p:nvPr/>
        </p:nvGraphicFramePr>
        <p:xfrm>
          <a:off x="506625" y="1827425"/>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 </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639" name="Google Shape;639;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40" name="Google Shape;640;p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646" name="Google Shape;646;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48" name="Google Shape;648;p86"/>
          <p:cNvGraphicFramePr/>
          <p:nvPr/>
        </p:nvGraphicFramePr>
        <p:xfrm>
          <a:off x="488925" y="271708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654" name="Google Shape;654;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56" name="Google Shape;656;p87"/>
          <p:cNvGraphicFramePr/>
          <p:nvPr/>
        </p:nvGraphicFramePr>
        <p:xfrm>
          <a:off x="488925" y="271708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662" name="Google Shape;662;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3" name="Google Shape;663;p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64" name="Google Shape;664;p88"/>
          <p:cNvGraphicFramePr/>
          <p:nvPr/>
        </p:nvGraphicFramePr>
        <p:xfrm>
          <a:off x="500700" y="22045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670" name="Google Shape;670;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71" name="Google Shape;671;p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677" name="Google Shape;677;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79" name="Google Shape;679;p90"/>
          <p:cNvGraphicFramePr/>
          <p:nvPr/>
        </p:nvGraphicFramePr>
        <p:xfrm>
          <a:off x="500700" y="22045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685" name="Google Shape;685;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6" name="Google Shape;686;p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87" name="Google Shape;687;p91"/>
          <p:cNvGraphicFramePr/>
          <p:nvPr/>
        </p:nvGraphicFramePr>
        <p:xfrm>
          <a:off x="506600" y="354706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06" name="Google Shape;106;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 name="Google Shape;107;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693" name="Google Shape;693;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4" name="Google Shape;694;p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700" name="Google Shape;700;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701" name="Google Shape;701;p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707" name="Google Shape;707;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8" name="Google Shape;708;p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09" name="Google Shape;709;p94"/>
          <p:cNvGraphicFramePr/>
          <p:nvPr/>
        </p:nvGraphicFramePr>
        <p:xfrm>
          <a:off x="500700" y="18561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715" name="Google Shape;715;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6" name="Google Shape;716;p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17" name="Google Shape;717;p95"/>
          <p:cNvGraphicFramePr/>
          <p:nvPr/>
        </p:nvGraphicFramePr>
        <p:xfrm>
          <a:off x="477125" y="38357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718" name="Google Shape;718;p95"/>
          <p:cNvGraphicFramePr/>
          <p:nvPr/>
        </p:nvGraphicFramePr>
        <p:xfrm>
          <a:off x="535250" y="20518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724" name="Google Shape;724;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5" name="Google Shape;725;p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9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731" name="Google Shape;731;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2" name="Google Shape;732;p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33" name="Google Shape;733;p97"/>
          <p:cNvGraphicFramePr/>
          <p:nvPr/>
        </p:nvGraphicFramePr>
        <p:xfrm>
          <a:off x="488925" y="279881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9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739" name="Google Shape;739;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40" name="Google Shape;740;p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41" name="Google Shape;741;p98"/>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9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747" name="Google Shape;747;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8" name="Google Shape;748;p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49" name="Google Shape;749;p99"/>
          <p:cNvGraphicFramePr/>
          <p:nvPr/>
        </p:nvGraphicFramePr>
        <p:xfrm>
          <a:off x="488900" y="24865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0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755" name="Google Shape;755;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6" name="Google Shape;756;p1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57" name="Google Shape;757;p100"/>
          <p:cNvGraphicFramePr/>
          <p:nvPr/>
        </p:nvGraphicFramePr>
        <p:xfrm>
          <a:off x="540150" y="4336563"/>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758" name="Google Shape;758;p100"/>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0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764" name="Google Shape;764;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5" name="Google Shape;765;p1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66" name="Google Shape;766;p101"/>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13" name="Google Shape;113;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 name="Google Shape;114;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15" name="Google Shape;115;p21"/>
          <p:cNvGraphicFramePr/>
          <p:nvPr/>
        </p:nvGraphicFramePr>
        <p:xfrm>
          <a:off x="2198875" y="2822675"/>
          <a:ext cx="3000000" cy="3000000"/>
        </p:xfrm>
        <a:graphic>
          <a:graphicData uri="http://schemas.openxmlformats.org/drawingml/2006/table">
            <a:tbl>
              <a:tblPr>
                <a:noFill/>
                <a:tableStyleId>{B13D6146-1816-4B00-8613-AB79DF5D984D}</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10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772" name="Google Shape;772;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73" name="Google Shape;773;p1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74" name="Google Shape;774;p102"/>
          <p:cNvGraphicFramePr/>
          <p:nvPr/>
        </p:nvGraphicFramePr>
        <p:xfrm>
          <a:off x="506775" y="18361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780" name="Google Shape;780;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81" name="Google Shape;781;p1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787" name="Google Shape;787;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8" name="Google Shape;788;p1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794" name="Google Shape;794;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5" name="Google Shape;795;p1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96" name="Google Shape;796;p105"/>
          <p:cNvGraphicFramePr/>
          <p:nvPr/>
        </p:nvGraphicFramePr>
        <p:xfrm>
          <a:off x="505550" y="23487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802" name="Google Shape;802;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3" name="Google Shape;803;p1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04" name="Google Shape;804;p106"/>
          <p:cNvGraphicFramePr/>
          <p:nvPr/>
        </p:nvGraphicFramePr>
        <p:xfrm>
          <a:off x="505550" y="23487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810" name="Google Shape;810;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11" name="Google Shape;811;p1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817" name="Google Shape;817;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8" name="Google Shape;818;p1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824" name="Google Shape;824;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5" name="Google Shape;825;p1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26" name="Google Shape;826;p109"/>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827" name="Google Shape;827;p109"/>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828" name="Google Shape;828;p109"/>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834" name="Google Shape;834;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5" name="Google Shape;835;p1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36" name="Google Shape;836;p110"/>
          <p:cNvGraphicFramePr/>
          <p:nvPr/>
        </p:nvGraphicFramePr>
        <p:xfrm>
          <a:off x="505550" y="2107938"/>
          <a:ext cx="3000000" cy="3000000"/>
        </p:xfrm>
        <a:graphic>
          <a:graphicData uri="http://schemas.openxmlformats.org/drawingml/2006/table">
            <a:tbl>
              <a:tblPr>
                <a:noFill/>
                <a:tableStyleId>{B13D6146-1816-4B00-8613-AB79DF5D984D}</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842" name="Google Shape;842;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43" name="Google Shape;843;p1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44" name="Google Shape;844;p111"/>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845" name="Google Shape;845;p111"/>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846" name="Google Shape;846;p111"/>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